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59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52205F-8080-4632-99C5-3CDCD2C93413}" type="datetimeFigureOut">
              <a:rPr lang="pl-PL" smtClean="0"/>
              <a:t>2014-08-14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19EFF5-686D-4DD3-984A-C4524DE5C51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552808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19EFF5-686D-4DD3-984A-C4524DE5C513}" type="slidenum">
              <a:rPr lang="pl-PL" smtClean="0"/>
              <a:t>5</a:t>
            </a:fld>
            <a:endParaRPr lang="pl-P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956C1-BD31-4F4D-89CE-FDFFB3D268D3}" type="datetimeFigureOut">
              <a:rPr lang="pl-PL" smtClean="0"/>
              <a:t>2014-08-14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AD044-61E3-4E6E-9B7F-E4F7B072D3B7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956C1-BD31-4F4D-89CE-FDFFB3D268D3}" type="datetimeFigureOut">
              <a:rPr lang="pl-PL" smtClean="0"/>
              <a:t>2014-08-14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AD044-61E3-4E6E-9B7F-E4F7B072D3B7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956C1-BD31-4F4D-89CE-FDFFB3D268D3}" type="datetimeFigureOut">
              <a:rPr lang="pl-PL" smtClean="0"/>
              <a:t>2014-08-14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AD044-61E3-4E6E-9B7F-E4F7B072D3B7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956C1-BD31-4F4D-89CE-FDFFB3D268D3}" type="datetimeFigureOut">
              <a:rPr lang="pl-PL" smtClean="0"/>
              <a:t>2014-08-14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AD044-61E3-4E6E-9B7F-E4F7B072D3B7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956C1-BD31-4F4D-89CE-FDFFB3D268D3}" type="datetimeFigureOut">
              <a:rPr lang="pl-PL" smtClean="0"/>
              <a:t>2014-08-14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AD044-61E3-4E6E-9B7F-E4F7B072D3B7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956C1-BD31-4F4D-89CE-FDFFB3D268D3}" type="datetimeFigureOut">
              <a:rPr lang="pl-PL" smtClean="0"/>
              <a:t>2014-08-14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AD044-61E3-4E6E-9B7F-E4F7B072D3B7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956C1-BD31-4F4D-89CE-FDFFB3D268D3}" type="datetimeFigureOut">
              <a:rPr lang="pl-PL" smtClean="0"/>
              <a:t>2014-08-14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AD044-61E3-4E6E-9B7F-E4F7B072D3B7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956C1-BD31-4F4D-89CE-FDFFB3D268D3}" type="datetimeFigureOut">
              <a:rPr lang="pl-PL" smtClean="0"/>
              <a:t>2014-08-14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AD044-61E3-4E6E-9B7F-E4F7B072D3B7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956C1-BD31-4F4D-89CE-FDFFB3D268D3}" type="datetimeFigureOut">
              <a:rPr lang="pl-PL" smtClean="0"/>
              <a:t>2014-08-14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AD044-61E3-4E6E-9B7F-E4F7B072D3B7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956C1-BD31-4F4D-89CE-FDFFB3D268D3}" type="datetimeFigureOut">
              <a:rPr lang="pl-PL" smtClean="0"/>
              <a:t>2014-08-14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AD044-61E3-4E6E-9B7F-E4F7B072D3B7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956C1-BD31-4F4D-89CE-FDFFB3D268D3}" type="datetimeFigureOut">
              <a:rPr lang="pl-PL" smtClean="0"/>
              <a:t>2014-08-14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AD044-61E3-4E6E-9B7F-E4F7B072D3B7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B956C1-BD31-4F4D-89CE-FDFFB3D268D3}" type="datetimeFigureOut">
              <a:rPr lang="pl-PL" smtClean="0"/>
              <a:t>2014-08-14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BAD044-61E3-4E6E-9B7F-E4F7B072D3B7}" type="slidenum">
              <a:rPr lang="pl-PL" smtClean="0"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b="1" dirty="0" err="1" smtClean="0">
                <a:solidFill>
                  <a:schemeClr val="accent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Acid</a:t>
            </a:r>
            <a:r>
              <a:rPr lang="pl-PL" b="1" dirty="0" smtClean="0">
                <a:solidFill>
                  <a:schemeClr val="accent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pl-PL" b="1" dirty="0" err="1" smtClean="0">
                <a:solidFill>
                  <a:schemeClr val="accent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Rain</a:t>
            </a:r>
            <a:endParaRPr lang="pl-PL" b="1" dirty="0">
              <a:solidFill>
                <a:schemeClr val="accent2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dirty="0" err="1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Causes</a:t>
            </a:r>
            <a:r>
              <a:rPr lang="pl-PL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and </a:t>
            </a:r>
            <a:r>
              <a:rPr lang="pl-PL" dirty="0" err="1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effects</a:t>
            </a:r>
            <a:r>
              <a:rPr lang="pl-PL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endParaRPr lang="pl-PL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oal_hand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333375"/>
            <a:ext cx="2879725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12" descr="sse-gas_060209"/>
          <p:cNvPicPr>
            <a:picLocks noChangeAspect="1" noChangeArrowheads="1"/>
          </p:cNvPicPr>
          <p:nvPr/>
        </p:nvPicPr>
        <p:blipFill>
          <a:blip r:embed="rId3"/>
          <a:srcRect b="20744"/>
          <a:stretch>
            <a:fillRect/>
          </a:stretch>
        </p:blipFill>
        <p:spPr bwMode="auto">
          <a:xfrm>
            <a:off x="642910" y="2857496"/>
            <a:ext cx="2089150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4" descr="a610_385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86117" y="3933825"/>
            <a:ext cx="3714776" cy="275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Prostokąt 4"/>
          <p:cNvSpPr/>
          <p:nvPr/>
        </p:nvSpPr>
        <p:spPr>
          <a:xfrm>
            <a:off x="3500430" y="500042"/>
            <a:ext cx="532004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GB" sz="2000" b="1" dirty="0" smtClean="0">
                <a:solidFill>
                  <a:schemeClr val="accent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Acid rain forms when we burn fossil fuels.</a:t>
            </a:r>
          </a:p>
          <a:p>
            <a:pPr>
              <a:lnSpc>
                <a:spcPct val="90000"/>
              </a:lnSpc>
            </a:pPr>
            <a:endParaRPr lang="en-GB" sz="2000" b="1" dirty="0" smtClean="0">
              <a:solidFill>
                <a:schemeClr val="accent2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90000"/>
              </a:lnSpc>
            </a:pPr>
            <a:r>
              <a:rPr lang="en-GB" sz="2000" b="1" dirty="0" smtClean="0">
                <a:solidFill>
                  <a:schemeClr val="accent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They release</a:t>
            </a:r>
          </a:p>
          <a:p>
            <a:pPr>
              <a:lnSpc>
                <a:spcPct val="90000"/>
              </a:lnSpc>
            </a:pPr>
            <a:r>
              <a:rPr lang="en-GB" sz="2000" b="1" dirty="0" smtClean="0">
                <a:solidFill>
                  <a:schemeClr val="accent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-carbon dioxide</a:t>
            </a:r>
          </a:p>
          <a:p>
            <a:pPr>
              <a:lnSpc>
                <a:spcPct val="90000"/>
              </a:lnSpc>
            </a:pPr>
            <a:r>
              <a:rPr lang="en-GB" sz="2000" b="1" dirty="0" smtClean="0">
                <a:solidFill>
                  <a:schemeClr val="accent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-sulphur dioxide</a:t>
            </a:r>
          </a:p>
          <a:p>
            <a:pPr>
              <a:lnSpc>
                <a:spcPct val="90000"/>
              </a:lnSpc>
            </a:pPr>
            <a:r>
              <a:rPr lang="en-GB" sz="2000" b="1" dirty="0" smtClean="0">
                <a:solidFill>
                  <a:schemeClr val="accent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-nitrogen oxide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1979712" y="3105834"/>
            <a:ext cx="4572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 smtClean="0">
                <a:solidFill>
                  <a:schemeClr val="accent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Nitrogen oxide and sulphur dioxide cause acid rain</a:t>
            </a:r>
          </a:p>
        </p:txBody>
      </p:sp>
      <p:pic>
        <p:nvPicPr>
          <p:cNvPr id="3" name="Picture 9" descr="smoke-factory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214290"/>
            <a:ext cx="2562225" cy="333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1547664" y="1988841"/>
            <a:ext cx="531033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 smtClean="0">
                <a:solidFill>
                  <a:schemeClr val="accent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Acid rain is caused by pollution that is released from factories, cars and other vehicles. </a:t>
            </a:r>
          </a:p>
        </p:txBody>
      </p:sp>
      <p:pic>
        <p:nvPicPr>
          <p:cNvPr id="3" name="Picture 7" descr="smoke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92725" y="4724400"/>
            <a:ext cx="3313113" cy="163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acid121"/>
          <p:cNvPicPr>
            <a:picLocks noChangeAspect="1" noChangeArrowheads="1"/>
          </p:cNvPicPr>
          <p:nvPr/>
        </p:nvPicPr>
        <p:blipFill>
          <a:blip r:embed="rId3"/>
          <a:srcRect t="14920"/>
          <a:stretch>
            <a:fillRect/>
          </a:stretch>
        </p:blipFill>
        <p:spPr bwMode="auto">
          <a:xfrm>
            <a:off x="250825" y="765175"/>
            <a:ext cx="8748713" cy="585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 err="1" smtClean="0">
                <a:solidFill>
                  <a:schemeClr val="accent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Effects</a:t>
            </a:r>
            <a:r>
              <a:rPr lang="pl-PL" b="1" dirty="0" smtClean="0">
                <a:solidFill>
                  <a:schemeClr val="accent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endParaRPr lang="pl-PL" b="1" dirty="0">
              <a:solidFill>
                <a:schemeClr val="accent2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500x333_acid_rain_woods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125538"/>
            <a:ext cx="4465637" cy="334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7" descr="Dead leaves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7900" y="3789363"/>
            <a:ext cx="3810000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Prostokąt 3"/>
          <p:cNvSpPr/>
          <p:nvPr/>
        </p:nvSpPr>
        <p:spPr>
          <a:xfrm>
            <a:off x="4000496" y="428604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000" b="1" dirty="0" smtClean="0">
                <a:solidFill>
                  <a:schemeClr val="accent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Acid rain can kill leaves and even the roots, killing the plant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2286000" y="571481"/>
            <a:ext cx="49502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GB" sz="2000" b="1" dirty="0" smtClean="0">
                <a:solidFill>
                  <a:schemeClr val="accent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Acid rain can fall into rivers and lakes causing plants and animals to die</a:t>
            </a:r>
          </a:p>
        </p:txBody>
      </p:sp>
      <p:pic>
        <p:nvPicPr>
          <p:cNvPr id="3" name="Picture 7" descr="fish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000372"/>
            <a:ext cx="2449512" cy="163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9" descr="Fish Fatalties caused by acid rai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1785926"/>
            <a:ext cx="2895600" cy="324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80</Words>
  <Application>Microsoft Office PowerPoint</Application>
  <PresentationFormat>Pokaz na ekranie (4:3)</PresentationFormat>
  <Paragraphs>14</Paragraphs>
  <Slides>8</Slides>
  <Notes>1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8</vt:i4>
      </vt:variant>
    </vt:vector>
  </HeadingPairs>
  <TitlesOfParts>
    <vt:vector size="9" baseType="lpstr">
      <vt:lpstr>Motyw pakietu Office</vt:lpstr>
      <vt:lpstr>Acid Rain</vt:lpstr>
      <vt:lpstr>Prezentacja programu PowerPoint</vt:lpstr>
      <vt:lpstr>Prezentacja programu PowerPoint</vt:lpstr>
      <vt:lpstr>Prezentacja programu PowerPoint</vt:lpstr>
      <vt:lpstr>Prezentacja programu PowerPoint</vt:lpstr>
      <vt:lpstr>Effects </vt:lpstr>
      <vt:lpstr>Prezentacja programu PowerPoint</vt:lpstr>
      <vt:lpstr>Prezentacja programu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Acid Rain</dc:title>
  <dc:creator>Beata</dc:creator>
  <cp:lastModifiedBy>oskar jaskiewicz</cp:lastModifiedBy>
  <cp:revision>4</cp:revision>
  <dcterms:created xsi:type="dcterms:W3CDTF">2014-07-13T12:31:55Z</dcterms:created>
  <dcterms:modified xsi:type="dcterms:W3CDTF">2014-08-14T08:14:37Z</dcterms:modified>
</cp:coreProperties>
</file>